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  <p:sldMasterId id="2147483729" r:id="rId3"/>
  </p:sldMasterIdLst>
  <p:notesMasterIdLst>
    <p:notesMasterId r:id="rId18"/>
  </p:notesMasterIdLst>
  <p:sldIdLst>
    <p:sldId id="256" r:id="rId4"/>
    <p:sldId id="408" r:id="rId5"/>
    <p:sldId id="409" r:id="rId6"/>
    <p:sldId id="386" r:id="rId7"/>
    <p:sldId id="405" r:id="rId8"/>
    <p:sldId id="407" r:id="rId9"/>
    <p:sldId id="397" r:id="rId10"/>
    <p:sldId id="410" r:id="rId11"/>
    <p:sldId id="412" r:id="rId12"/>
    <p:sldId id="403" r:id="rId13"/>
    <p:sldId id="402" r:id="rId14"/>
    <p:sldId id="396" r:id="rId15"/>
    <p:sldId id="404" r:id="rId16"/>
    <p:sldId id="3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2834-22CF-4E5D-8BC1-D04D912599F9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0D07E-907D-4666-B8A2-CB95B619B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9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1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7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254720-0FEE-431D-9E63-7E9A3898FE9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507D8-7C14-42A2-9062-264FEB9AEBD1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7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982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1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751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4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507D8-7C14-42A2-9062-264FEB9AEBD1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5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0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40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162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60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1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254720-0FEE-431D-9E63-7E9A3898FE9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507D8-7C14-42A2-9062-264FEB9AEBD1}" type="slidenum">
              <a:rPr lang="ru-RU" smtClean="0">
                <a:solidFill>
                  <a:srgbClr val="DBF5F9"/>
                </a:solidFill>
              </a:rPr>
              <a:pPr/>
              <a:t>‹#›</a:t>
            </a:fld>
            <a:endParaRPr lang="ru-RU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009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6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6207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75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507D8-7C14-42A2-9062-264FEB9AEBD1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34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15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77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1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1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6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6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254720-0FEE-431D-9E63-7E9A3898FE9A}" type="datetimeFigureOut">
              <a:rPr lang="ru-RU" smtClean="0">
                <a:solidFill>
                  <a:srgbClr val="04617B"/>
                </a:solidFill>
              </a:rPr>
              <a:pPr/>
              <a:t>01.12.2020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1507D8-7C14-42A2-9062-264FEB9AE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4632" cy="1080119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«ООЦМП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78" y="1556792"/>
            <a:ext cx="8784976" cy="230425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формы профилактической работы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ВИЧ СПИД»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olostova\Desktop\Логотип ООЦМ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14792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5"/>
            <a:ext cx="3493558" cy="2776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arha.qc.ca/images/farha_slide_bw2.jpg"/>
          <p:cNvPicPr>
            <a:picLocks noChangeAspect="1" noChangeArrowheads="1"/>
          </p:cNvPicPr>
          <p:nvPr/>
        </p:nvPicPr>
        <p:blipFill>
          <a:blip r:embed="rId2"/>
          <a:srcRect l="3379" r="733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4357694"/>
            <a:ext cx="514353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Деловая игра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«Остановим СПИД вместе»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5643578"/>
            <a:ext cx="221457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ГБУЗ «ООЦМП»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olostova\Desktop\Логотип ООЦМ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786454"/>
            <a:ext cx="357190" cy="34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18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                                               «Остановим СПИД вместе»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8" y="1268760"/>
            <a:ext cx="8108043" cy="5405363"/>
          </a:xfrm>
        </p:spPr>
      </p:pic>
    </p:spTree>
    <p:extLst>
      <p:ext uri="{BB962C8B-B14F-4D97-AF65-F5344CB8AC3E}">
        <p14:creationId xmlns:p14="http://schemas.microsoft.com/office/powerpoint/2010/main" val="3837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Видео-мост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 СПИД. Простые правила»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\\Sectetar-pc\общая\Трубников В.А\фото для презентации\стопспид\DSC_3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47213"/>
            <a:ext cx="7000815" cy="483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4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ailysignal.com/wp-content/uploads/epalive456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929198"/>
            <a:ext cx="6143668" cy="1343012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n-lt"/>
              </a:rPr>
              <a:t>Викторина </a:t>
            </a:r>
            <a:b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n-lt"/>
              </a:rPr>
              <a:t>«Мифы и реальность»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6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Онлайн-программа                  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«Поговорите с доктором»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\\Sectetar-pc\общая\Трубников В.А\фото для презентации\поговорите с доктором\DSC_0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24" y="1430316"/>
            <a:ext cx="7493767" cy="5167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3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значимые заболевания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данной группы представляют значительную угрозу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населения, наносят колоссальный ущерб для общества, связанный с потерей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трудоспособности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необходимостью огромных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профилактику, лечение и реабилитацию, преждевременной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нвалидностью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1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59654"/>
            <a:ext cx="8784976" cy="57026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передающиеся преимущественно половым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вызванная вирусом иммунодефицита человека (ВИЧ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новообразования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и расстройства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характеризующиеся повышенным кровяным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давлением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постановлением Правительства РФ от 1 декабря 2004 г. N 715</a:t>
            </a:r>
          </a:p>
        </p:txBody>
      </p:sp>
    </p:spTree>
    <p:extLst>
      <p:ext uri="{BB962C8B-B14F-4D97-AF65-F5344CB8AC3E}">
        <p14:creationId xmlns:p14="http://schemas.microsoft.com/office/powerpoint/2010/main" val="1990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"/>
          <a:stretch/>
        </p:blipFill>
        <p:spPr>
          <a:xfrm>
            <a:off x="127000" y="548680"/>
            <a:ext cx="8890000" cy="58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73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поведение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отказ от инъекционного употребления наркотиков;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воздержание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половых контактов;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здоровых партнеров друг другу;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защиту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ВИЧ и ИППП(использование презервативов при половых контактах).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4" t="22499" b="19001"/>
          <a:stretch/>
        </p:blipFill>
        <p:spPr>
          <a:xfrm>
            <a:off x="6804248" y="5085184"/>
            <a:ext cx="2092771" cy="163595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48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используемые в информационно-просветительской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94489"/>
              </p:ext>
            </p:extLst>
          </p:nvPr>
        </p:nvGraphicFramePr>
        <p:xfrm>
          <a:off x="457200" y="1600200"/>
          <a:ext cx="8229600" cy="4972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Формы</a:t>
                      </a:r>
                    </a:p>
                  </a:txBody>
                  <a:tcPr marL="68580" marR="68580" marT="0" marB="0"/>
                </a:tc>
              </a:tr>
              <a:tr h="84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Устное изложение материала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Лекция, беседа, монолог, информационное сообщение</a:t>
                      </a:r>
                    </a:p>
                  </a:txBody>
                  <a:tcPr marL="68580" marR="68580" marT="0" marB="0"/>
                </a:tc>
              </a:tr>
              <a:tr h="84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Обсуждение полученной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Семинар, дискуссия, круглый стол, мозговой штурм, урок</a:t>
                      </a:r>
                    </a:p>
                  </a:txBody>
                  <a:tcPr marL="68580" marR="68580" marT="0" marB="0"/>
                </a:tc>
              </a:tr>
              <a:tr h="84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Демонстрация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Видео, плакаты, диаграммы, открытки, рекламные щиты</a:t>
                      </a:r>
                    </a:p>
                  </a:txBody>
                  <a:tcPr marL="68580" marR="68580" marT="0" marB="0"/>
                </a:tc>
              </a:tr>
              <a:tr h="105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Упражнения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Ролевые игры, драма, разминочные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3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Самостоятельная работа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роли учителя, в роли ученика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8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материалы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3528" y="822722"/>
            <a:ext cx="2124602" cy="29809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/>
          <a:stretch/>
        </p:blipFill>
        <p:spPr>
          <a:xfrm>
            <a:off x="6516216" y="764704"/>
            <a:ext cx="2064986" cy="2991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19871" y="799007"/>
            <a:ext cx="2124603" cy="29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94952" y="3592995"/>
            <a:ext cx="2244629" cy="3149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813684" y="3556992"/>
            <a:ext cx="2270291" cy="31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60000">
            <a:off x="628312" y="424695"/>
            <a:ext cx="1716132" cy="242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7589"/>
            <a:ext cx="1666234" cy="2350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6264055" y="496073"/>
            <a:ext cx="1678667" cy="2368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32862"/>
            <a:ext cx="1685223" cy="2377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36" y="3491513"/>
            <a:ext cx="1686628" cy="237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34" y="3479025"/>
            <a:ext cx="1676243" cy="23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«Здоровье»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75240" cy="5383494"/>
          </a:xfrm>
        </p:spPr>
      </p:pic>
    </p:spTree>
    <p:extLst>
      <p:ext uri="{BB962C8B-B14F-4D97-AF65-F5344CB8AC3E}">
        <p14:creationId xmlns:p14="http://schemas.microsoft.com/office/powerpoint/2010/main" val="5013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243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Wingdings 2</vt:lpstr>
      <vt:lpstr>Тема Office</vt:lpstr>
      <vt:lpstr>Обычная</vt:lpstr>
      <vt:lpstr>1_Обычная</vt:lpstr>
      <vt:lpstr>ГБУЗ «ООЦМП»</vt:lpstr>
      <vt:lpstr>Социально значимые заболевания</vt:lpstr>
      <vt:lpstr>Перечень</vt:lpstr>
      <vt:lpstr>Презентация PowerPoint</vt:lpstr>
      <vt:lpstr>Ответственное поведение</vt:lpstr>
      <vt:lpstr>Формы и методы, используемые в информационно-просветительской деятельности</vt:lpstr>
      <vt:lpstr>Печатные материалы</vt:lpstr>
      <vt:lpstr>Презентация PowerPoint</vt:lpstr>
      <vt:lpstr>Академия «Здоровье»</vt:lpstr>
      <vt:lpstr>Презентация PowerPoint</vt:lpstr>
      <vt:lpstr>Деловая игра                                                «Остановим СПИД вместе»</vt:lpstr>
      <vt:lpstr>Видео-мост                                                     «Стоп СПИД. Простые правила»</vt:lpstr>
      <vt:lpstr>Викторина  «Мифы и реальность»</vt:lpstr>
      <vt:lpstr>Онлайн-программа                      «Поговорите с доктором»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Реклама</dc:creator>
  <cp:lastModifiedBy>Милюкова </cp:lastModifiedBy>
  <cp:revision>65</cp:revision>
  <dcterms:created xsi:type="dcterms:W3CDTF">2017-11-08T08:31:25Z</dcterms:created>
  <dcterms:modified xsi:type="dcterms:W3CDTF">2020-12-01T05:53:48Z</dcterms:modified>
</cp:coreProperties>
</file>